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-jajarm.tvu.ac.i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3336" y="0"/>
            <a:ext cx="11797048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1700" b="1" dirty="0"/>
              <a:t>اطلاعیه ثبت نام «کاردانی، کارشناسی ناپیوسته » دانشگاه فنی ­و حرفه­ ای (آموزشکده فنی و حرفه ای جاجرم) - سال تحصیلی </a:t>
            </a:r>
            <a:r>
              <a:rPr lang="fa-IR" sz="1700" b="1" dirty="0" smtClean="0"/>
              <a:t>401-1400</a:t>
            </a:r>
            <a:endParaRPr lang="en-US" sz="1700" b="1" dirty="0" smtClean="0"/>
          </a:p>
          <a:p>
            <a:pPr algn="just" rtl="1">
              <a:lnSpc>
                <a:spcPct val="150000"/>
              </a:lnSpc>
            </a:pPr>
            <a:r>
              <a:rPr lang="fa-IR" b="1" dirty="0"/>
              <a:t> </a:t>
            </a:r>
            <a:endParaRPr lang="fa-IR" sz="800" b="1" dirty="0" smtClean="0"/>
          </a:p>
          <a:p>
            <a:pPr algn="just" rtl="1">
              <a:lnSpc>
                <a:spcPct val="200000"/>
              </a:lnSpc>
            </a:pPr>
            <a:r>
              <a:rPr lang="fa-IR" dirty="0" smtClean="0"/>
              <a:t>ضمن </a:t>
            </a:r>
            <a:r>
              <a:rPr lang="fa-IR" dirty="0"/>
              <a:t>عرض تبریک، به اطلاع تمامی پذیرفته­ شدگان جدید دانشگاه در آزمون ­های کاردانی، کارشناسی­ ناپیوسته سال 1400 می ­رساند؛ ثبت ­نام پذیرفته­­ شدگان جدید دانشگاه، در همه رشته ها و دوره­ های تحصیلی مذکور، «</a:t>
            </a:r>
            <a:r>
              <a:rPr lang="fa-IR" dirty="0">
                <a:solidFill>
                  <a:srgbClr val="0070C0"/>
                </a:solidFill>
              </a:rPr>
              <a:t>صرفاً به صورت الکترونیکی</a:t>
            </a:r>
            <a:r>
              <a:rPr lang="fa-IR" dirty="0"/>
              <a:t>» و در روزهای </a:t>
            </a:r>
            <a:r>
              <a:rPr lang="fa-IR" dirty="0">
                <a:solidFill>
                  <a:srgbClr val="FF0000"/>
                </a:solidFill>
              </a:rPr>
              <a:t>سه شنبه 1400/07/06 لغایت جمعه 1400/07/09 </a:t>
            </a:r>
            <a:r>
              <a:rPr lang="fa-IR" dirty="0"/>
              <a:t>صورت پذیرفته و شروع کلاس ­ها برای دانشجویان نو ورود در تمامی رشته­/ محل­ های قبولی از روز شنبه مورخ 1400/07/10خواهد بود.ضروری است، پذیرفته­ شدگان جدید برای آگاهی در خصوص آدرس سامانه­ و مدارک لازم برای ثبت­ نام الکترونیکی، چگونگی و مراحل ثبت­ نام، زمان­بندی تحویل اصل مدارک به آموزشکده (حضوری، مجازی و یا ترکیبی) در نیم­سال اول به اطلاعیه­ ها­یی که  بزودی در سایت مرکز به </a:t>
            </a:r>
            <a:r>
              <a:rPr lang="fa-IR" dirty="0" smtClean="0"/>
              <a:t>آدرس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https://p-jajarm.tvu.ac.ir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fa-IR" dirty="0" smtClean="0"/>
              <a:t> و </a:t>
            </a:r>
            <a:r>
              <a:rPr lang="fa-IR" dirty="0"/>
              <a:t>کانال تلگرامی مرکز با آیدی</a:t>
            </a:r>
            <a:r>
              <a:rPr lang="fa-IR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https</a:t>
            </a:r>
            <a:r>
              <a:rPr lang="en-US" dirty="0">
                <a:solidFill>
                  <a:srgbClr val="FF0000"/>
                </a:solidFill>
              </a:rPr>
              <a:t>://</a:t>
            </a:r>
            <a:r>
              <a:rPr lang="en-US" dirty="0" smtClean="0">
                <a:solidFill>
                  <a:srgbClr val="FF0000"/>
                </a:solidFill>
              </a:rPr>
              <a:t>t.me/dfpjajarm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قرار </a:t>
            </a:r>
            <a:r>
              <a:rPr lang="fa-IR" dirty="0"/>
              <a:t>داده خواهد شد دقت نمایند </a:t>
            </a:r>
            <a:r>
              <a:rPr lang="fa-IR" dirty="0" smtClean="0"/>
              <a:t>.</a:t>
            </a:r>
          </a:p>
          <a:p>
            <a:pPr algn="ctr" rtl="1">
              <a:lnSpc>
                <a:spcPct val="200000"/>
              </a:lnSpc>
            </a:pPr>
            <a:r>
              <a:rPr lang="fa-IR" dirty="0" smtClean="0"/>
              <a:t>  </a:t>
            </a:r>
            <a:r>
              <a:rPr lang="fa-IR" dirty="0"/>
              <a:t>شماره های تماس در ساعات اداری : 05832276100-05832276800-05832275470-موبایل: 09339845004 </a:t>
            </a:r>
            <a:r>
              <a:rPr lang="fa-IR" dirty="0" smtClean="0"/>
              <a:t>– 09153713250</a:t>
            </a:r>
            <a:r>
              <a:rPr lang="en-US" dirty="0" smtClean="0"/>
              <a:t>-</a:t>
            </a:r>
            <a:r>
              <a:rPr lang="fa-IR" dirty="0" smtClean="0"/>
              <a:t>05832275193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90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28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Tahoma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pc3</dc:creator>
  <cp:lastModifiedBy>pc3</cp:lastModifiedBy>
  <cp:revision>2</cp:revision>
  <dcterms:created xsi:type="dcterms:W3CDTF">2021-09-22T09:18:07Z</dcterms:created>
  <dcterms:modified xsi:type="dcterms:W3CDTF">2021-09-22T09:32:41Z</dcterms:modified>
</cp:coreProperties>
</file>