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735763" cy="9866313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6695" y="85876"/>
            <a:ext cx="7766936" cy="741437"/>
          </a:xfrm>
        </p:spPr>
        <p:txBody>
          <a:bodyPr/>
          <a:lstStyle/>
          <a:p>
            <a:pPr algn="ctr"/>
            <a:r>
              <a:rPr lang="fa-IR" sz="2800" b="1" dirty="0">
                <a:solidFill>
                  <a:schemeClr val="tx1"/>
                </a:solidFill>
                <a:cs typeface="B Titr" panose="00000700000000000000" pitchFamily="2" charset="-78"/>
              </a:rPr>
              <a:t>روزشمار هفته مهارت و </a:t>
            </a:r>
            <a:r>
              <a:rPr lang="fa-IR" sz="28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کارآفرینی </a:t>
            </a:r>
            <a:r>
              <a:rPr lang="fa-IR" sz="2800" b="1" dirty="0">
                <a:solidFill>
                  <a:schemeClr val="tx1"/>
                </a:solidFill>
                <a:cs typeface="B Titr" panose="00000700000000000000" pitchFamily="2" charset="-78"/>
              </a:rPr>
              <a:t>دانشگاه فنی و حرفه ای</a:t>
            </a:r>
            <a:endParaRPr lang="en-US" sz="2800" b="1" dirty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828709"/>
              </p:ext>
            </p:extLst>
          </p:nvPr>
        </p:nvGraphicFramePr>
        <p:xfrm>
          <a:off x="791319" y="969817"/>
          <a:ext cx="8581280" cy="5300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427"/>
                <a:gridCol w="1116586"/>
                <a:gridCol w="1138267"/>
              </a:tblGrid>
              <a:tr h="480728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عنوان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تاریخ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ایام هفته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1670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آغاز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 هفته مهارت با برگزاری نشست کارگروه تخصصی راهبردی و هماهنگی سیاست گذاری شورای عالی آموزش و تربیت فنی، حرفه ای و مهارتی در دانشگاه فنی و حرفه ای باحضور اعضای محترم کمیسیون آموزش و تحقیقات مجلس شورای اسلامی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سی و یکم 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تیر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سه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 شنبه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591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دانشگاه فنی و حرفه ای و جایگاه بروز رسانی کارگاه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 ها و آزمایشگاه ها در  آموزش های مهارتی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یکم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 مرداد 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چهارشنبه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591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دانشگاه فنی و حرفه ای ، سرفصل های درسی و توسعه فرهنگ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 کار آفرینی و خوداشتغالی</a:t>
                      </a:r>
                      <a:endParaRPr lang="en-US" sz="2000" b="1" dirty="0" smtClean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چهارم مرداد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شنبه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591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مراکز </a:t>
                      </a:r>
                      <a:r>
                        <a:rPr lang="fa-IR" sz="2000" b="1" smtClean="0">
                          <a:cs typeface="B Nazanin" panose="00000400000000000000" pitchFamily="2" charset="-78"/>
                        </a:rPr>
                        <a:t>رشد</a:t>
                      </a:r>
                      <a:r>
                        <a:rPr lang="fa-IR" sz="2000" b="1" baseline="0" smtClean="0">
                          <a:cs typeface="B Nazanin" panose="00000400000000000000" pitchFamily="2" charset="-78"/>
                        </a:rPr>
                        <a:t> مهارتی، </a:t>
                      </a:r>
                      <a:r>
                        <a:rPr lang="fa-IR" sz="2000" b="1" baseline="0" dirty="0" smtClean="0">
                          <a:cs typeface="B Nazanin" panose="00000400000000000000" pitchFamily="2" charset="-78"/>
                        </a:rPr>
                        <a:t>توسعه اقتصاد پویا و جهش تولید</a:t>
                      </a:r>
                      <a:endParaRPr lang="en-US" sz="2000" b="1" dirty="0" smtClean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پنجم مرداد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یکشنبه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591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دیپلماسی علم و آموزش مهارت</a:t>
                      </a:r>
                      <a:endParaRPr lang="en-US" sz="2000" b="1" dirty="0" smtClean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ششم مرداد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دوشنبه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591">
                <a:tc>
                  <a:txBody>
                    <a:bodyPr/>
                    <a:lstStyle/>
                    <a:p>
                      <a:pPr marL="0" marR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دانشگاه فنی و حرفه ای و هدایت تحصیلی دانش آموزان</a:t>
                      </a:r>
                      <a:endParaRPr lang="en-US" sz="2000" b="1" dirty="0" smtClean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هفتم مرداد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 smtClean="0">
                          <a:cs typeface="B Nazanin" panose="00000400000000000000" pitchFamily="2" charset="-78"/>
                        </a:rPr>
                        <a:t>سه شنبه</a:t>
                      </a:r>
                      <a:endParaRPr lang="en-US" sz="2000" b="1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57013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روزشمار هفته مهارت و کارآفرینی دانشگاه فنی و حرفه ای&amp;quot;&quot;/&gt;&lt;property id=&quot;20307&quot; value=&quot;256&quot;/&gt;&lt;/object&gt;&lt;/object&gt;&lt;object type=&quot;8&quot; unique_id=&quot;10006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135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روزشمار هفته مهارت و کارآفرینی دانشگاه فنی و حرفه ای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روزشمار هفته مهارت و کار آفرینی دانشگاه فنی و حرفه ای</dc:title>
  <dc:creator>صادقی مهدی</dc:creator>
  <cp:lastModifiedBy>Tvu of jajarm</cp:lastModifiedBy>
  <cp:revision>6</cp:revision>
  <cp:lastPrinted>2020-07-22T05:24:34Z</cp:lastPrinted>
  <dcterms:created xsi:type="dcterms:W3CDTF">2020-07-22T04:25:20Z</dcterms:created>
  <dcterms:modified xsi:type="dcterms:W3CDTF">2020-07-22T05:25:42Z</dcterms:modified>
</cp:coreProperties>
</file>